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76eff4a9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76eff4a9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76eff4a9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76eff4a9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5fef86e6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5fef86e6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5fef86e6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5fef86e6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5fef86e6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5fef86e6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5fef86e6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5fef86e6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76eff4a9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76eff4a9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76eff4a9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176eff4a9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7e3dc422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7e3dc42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76eff4a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76eff4a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5fef86e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5fef86e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76eff4a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76eff4a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5fef86e6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5fef86e6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5fef86e6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5fef86e6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5fef86e6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5fef86e6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5fef86e6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5fef86e6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76eff4a9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176eff4a9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 Horizontal Prototype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Lucy, Ekhonmu, Nami, Esther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819150" y="571275"/>
            <a:ext cx="79590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Screenflow - Banner “view” button popup (Cont.)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02525"/>
            <a:ext cx="4174085" cy="29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125" y="1602525"/>
            <a:ext cx="3780425" cy="29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819150" y="388400"/>
            <a:ext cx="79590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Screenflow - Banner “view” button popup (Cont.)</a:t>
            </a:r>
            <a:endParaRPr/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050" y="1167175"/>
            <a:ext cx="4653501" cy="35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819150" y="2969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Screenflow - Main Page(Scrollable)</a:t>
            </a:r>
            <a:endParaRPr/>
          </a:p>
        </p:txBody>
      </p:sp>
      <p:pic>
        <p:nvPicPr>
          <p:cNvPr id="200" name="Google Shape;200;p24"/>
          <p:cNvPicPr preferRelativeResize="0"/>
          <p:nvPr/>
        </p:nvPicPr>
        <p:blipFill rotWithShape="1">
          <a:blip r:embed="rId3">
            <a:alphaModFix/>
          </a:blip>
          <a:srcRect b="0" l="0" r="0" t="4888"/>
          <a:stretch/>
        </p:blipFill>
        <p:spPr>
          <a:xfrm>
            <a:off x="1793000" y="1069825"/>
            <a:ext cx="4955250" cy="36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Screenflow - Itinerary</a:t>
            </a:r>
            <a:endParaRPr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50" y="1606075"/>
            <a:ext cx="3917456" cy="29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025" y="1606074"/>
            <a:ext cx="3980060" cy="28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819150" y="406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Screenflow - Main Page(Scrollable)</a:t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 rotWithShape="1">
          <a:blip r:embed="rId3">
            <a:alphaModFix/>
          </a:blip>
          <a:srcRect b="0" l="0" r="0" t="4888"/>
          <a:stretch/>
        </p:blipFill>
        <p:spPr>
          <a:xfrm>
            <a:off x="1793000" y="1069825"/>
            <a:ext cx="4955250" cy="36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819150" y="388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Screenflow - Category buttons</a:t>
            </a:r>
            <a:endParaRPr/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12" y="1239800"/>
            <a:ext cx="4247324" cy="318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986" y="1263188"/>
            <a:ext cx="4184903" cy="3134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26" name="Google Shape;226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made these changes?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wanted both users and non-users to be able to see what categories Globe Trekker has to offer first without signing up.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wanted the user to be able to navigate with as little internal questions as possible.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also used “pop-ups” as a way to avoid the user having to navigate between many different pages to complete their task.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colour coded actionable items in purple to match the </a:t>
            </a:r>
            <a:r>
              <a:rPr lang="en"/>
              <a:t>aesthetic</a:t>
            </a:r>
            <a:r>
              <a:rPr lang="en"/>
              <a:t> of the website, but the options to remove/cancel an item will be labelled in red.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Itinerary</a:t>
            </a:r>
            <a:r>
              <a:rPr lang="en"/>
              <a:t> is automatically sorted by date for the user.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3388600" y="2094450"/>
            <a:ext cx="36522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are Globe Trekker, a local travel company based in calgary that is </a:t>
            </a:r>
            <a:r>
              <a:rPr lang="en"/>
              <a:t>building</a:t>
            </a:r>
            <a:r>
              <a:rPr lang="en"/>
              <a:t> a web application for tourists coming to Calgary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Globe Trekker offers features like destination and event recommendations, </a:t>
            </a:r>
            <a:r>
              <a:rPr lang="en"/>
              <a:t>itinerary</a:t>
            </a:r>
            <a:r>
              <a:rPr lang="en"/>
              <a:t> planning, price comparisons for different activities, and access to local </a:t>
            </a:r>
            <a:r>
              <a:rPr lang="en"/>
              <a:t>amenities</a:t>
            </a:r>
            <a:r>
              <a:rPr lang="en"/>
              <a:t> and emergency services.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Globe Trekker is designed for primarily travellers who have not been to Calgary before, or users that are looking to experience new things in the city.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225" y="675238"/>
            <a:ext cx="5706750" cy="37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Screenflow - Login/Sign Up Screen</a:t>
            </a:r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71225"/>
            <a:ext cx="3930525" cy="309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575" y="1492674"/>
            <a:ext cx="4136726" cy="305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6901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Screenflow - Main Page(Scrollable)</a:t>
            </a:r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5" y="1498675"/>
            <a:ext cx="3966121" cy="30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819601"/>
            <a:ext cx="4174276" cy="17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819150" y="6261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Screenflow - Navbar buttons</a:t>
            </a:r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25" y="1307600"/>
            <a:ext cx="4208223" cy="314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574" y="1353000"/>
            <a:ext cx="4120876" cy="302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38" y="498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Screenflow - Navbar buttons(Cont.)</a:t>
            </a:r>
            <a:endParaRPr/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311" y="1318325"/>
            <a:ext cx="4539376" cy="333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819150" y="388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Screenflow - Main Page(Scrollable)</a:t>
            </a:r>
            <a:endParaRPr/>
          </a:p>
        </p:txBody>
      </p:sp>
      <p:pic>
        <p:nvPicPr>
          <p:cNvPr id="174" name="Google Shape;174;p20"/>
          <p:cNvPicPr preferRelativeResize="0"/>
          <p:nvPr/>
        </p:nvPicPr>
        <p:blipFill rotWithShape="1">
          <a:blip r:embed="rId3">
            <a:alphaModFix/>
          </a:blip>
          <a:srcRect b="0" l="0" r="0" t="4888"/>
          <a:stretch/>
        </p:blipFill>
        <p:spPr>
          <a:xfrm>
            <a:off x="1793000" y="1069825"/>
            <a:ext cx="4955250" cy="36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Screenflow - Banner “view” button popup</a:t>
            </a:r>
            <a:endParaRPr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461825"/>
            <a:ext cx="3973474" cy="310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225" y="1504677"/>
            <a:ext cx="3973475" cy="3109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